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ソロア 保冷温バッグ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ポリエステル・アルミ蒸着フィルム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220×140×160mm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350ml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の缶が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本ぴったり入る手頃なサイズ感が使いやすい、保冷温効果も抜群なウォーターバッグです。カラーバリエーションは全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色。オリジナルの名入れプリントも可能です。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967</cp:revision>
  <cp:lastPrinted>2021-07-20T08:57:41Z</cp:lastPrinted>
  <dcterms:created xsi:type="dcterms:W3CDTF">2021-06-21T09:41:39Z</dcterms:created>
  <dcterms:modified xsi:type="dcterms:W3CDTF">2024-07-24T08:59:50Z</dcterms:modified>
</cp:coreProperties>
</file>