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ソロア ポータブルバッグ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展開時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:345×295×105mm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折畳み時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:55×105×20mm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折りたたんでコンパクトに携帯できるため、会社帰りのお買い物などにとっても便利なポータブルバッグです。カラーバリエーションは全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色からお好みでお選びいただけます。是非ご活用ください。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971</cp:revision>
  <cp:lastPrinted>2021-07-20T08:57:41Z</cp:lastPrinted>
  <dcterms:created xsi:type="dcterms:W3CDTF">2021-06-21T09:41:39Z</dcterms:created>
  <dcterms:modified xsi:type="dcterms:W3CDTF">2024-07-24T08:59:51Z</dcterms:modified>
</cp:coreProperties>
</file>