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ソロア クッションシート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巾着付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ポリエステル・ウレタン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zh-TW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使用時</a:t>
            </a:r>
            <a:r>
              <a:rPr lang="en-US" altLang="zh-TW" sz="900" b="0" i="0" dirty="0">
                <a:solidFill>
                  <a:srgbClr val="333333"/>
                </a:solidFill>
                <a:effectLst/>
                <a:latin typeface="-apple-system"/>
              </a:rPr>
              <a:t>:355×270×15mm </a:t>
            </a:r>
            <a:r>
              <a:rPr lang="zh-TW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収納時</a:t>
            </a:r>
            <a:r>
              <a:rPr lang="en-US" altLang="zh-TW" sz="900" b="0" i="0" dirty="0">
                <a:solidFill>
                  <a:srgbClr val="333333"/>
                </a:solidFill>
                <a:effectLst/>
                <a:latin typeface="-apple-system"/>
              </a:rPr>
              <a:t>:90×280×45mm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ポリ袋入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コンパクトに折りたためるため持ち歩きにも便利なクッションシート。アウトドアシーンやスポーツ観戦などにおすすめです。カラーバリエーションは全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4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色。是非ご活用ください。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851</TotalTime>
  <Words>74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972</cp:revision>
  <cp:lastPrinted>2021-07-20T08:57:41Z</cp:lastPrinted>
  <dcterms:created xsi:type="dcterms:W3CDTF">2021-06-21T09:41:39Z</dcterms:created>
  <dcterms:modified xsi:type="dcterms:W3CDTF">2024-07-24T08:59:52Z</dcterms:modified>
</cp:coreProperties>
</file>