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カラフルプラボトル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ポリカーボネート・ポリエチレン</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φ60×180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350ml</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すっきりとしたスポーティなフォルムがさりげなくオシャレなプラボトルです。名入れプリントが可能ですのでスポーツイベントのオリジナルグッズやノベルティアイテムとしてもおすすめです。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859</TotalTime>
  <Words>78</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1012</cp:revision>
  <cp:lastPrinted>2021-07-20T08:57:41Z</cp:lastPrinted>
  <dcterms:created xsi:type="dcterms:W3CDTF">2021-06-21T09:41:39Z</dcterms:created>
  <dcterms:modified xsi:type="dcterms:W3CDTF">2024-07-24T08:59:56Z</dcterms:modified>
</cp:coreProperties>
</file>