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ソロア 保冷温ドリンクケース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ポリエステル・アルミ蒸着フィルム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φ80×220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アルミ蒸着フィルムで保冷温効果の高く、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500ml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のペットボトルにぴったりサイズのドリンクケースです。カラーバリエーションは全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色。オリジナル名入れも可能ですので是非ご活用ください。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968</cp:revision>
  <cp:lastPrinted>2021-07-20T08:57:41Z</cp:lastPrinted>
  <dcterms:created xsi:type="dcterms:W3CDTF">2021-06-21T09:41:39Z</dcterms:created>
  <dcterms:modified xsi:type="dcterms:W3CDTF">2024-07-24T09:00:01Z</dcterms:modified>
</cp:coreProperties>
</file>