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カラビナボトルホルダー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色指定不可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アルミ・ポリエステル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155×30×7mm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ポリ袋入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カラビナでベルトループなどに取り付けられるため、両手を使うことができるペットボトル用ホルダーです。名入れプリントも可能ですので、オリジナルグッズ用としてもおすすめ。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860</TotalTime>
  <Words>72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1016</cp:revision>
  <cp:lastPrinted>2021-07-20T08:57:41Z</cp:lastPrinted>
  <dcterms:created xsi:type="dcterms:W3CDTF">2021-06-21T09:41:39Z</dcterms:created>
  <dcterms:modified xsi:type="dcterms:W3CDTF">2024-07-24T09:00:04Z</dcterms:modified>
</cp:coreProperties>
</file>