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ソロア 保冷温お出かけバッグ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ポリエステル・アルミ蒸着フィルム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270×150×180mm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500ml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のジュース缶が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本ぴったり入るサイズが丁度良く、アルミ蒸着フィルムで保冷温効果も高いバッグです。カラーバリエーションは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色展開から選択可能。是非ご活用ください。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969</cp:revision>
  <cp:lastPrinted>2021-07-20T08:57:41Z</cp:lastPrinted>
  <dcterms:created xsi:type="dcterms:W3CDTF">2021-06-21T09:41:39Z</dcterms:created>
  <dcterms:modified xsi:type="dcterms:W3CDTF">2024-07-24T09:00:06Z</dcterms:modified>
</cp:coreProperties>
</file>