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たためるツインカラートート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ヨコ</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不織布</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展開時</a:t>
            </a:r>
            <a:r>
              <a:rPr lang="en-US" altLang="ja-JP" sz="900" b="0" i="0" dirty="0">
                <a:solidFill>
                  <a:srgbClr val="333333"/>
                </a:solidFill>
                <a:effectLst/>
                <a:latin typeface="-apple-system"/>
              </a:rPr>
              <a:t>:385×105×310mm </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:130×115×25mm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コンパクトに畳めるため持ち歩きにもとっても便利なヨコ型のトートバッグです。カラーバリエーションはポップな全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色です。名入れも可能ですのでプリントデザインに合わせてお選びください。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851</TotalTime>
  <Words>77</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964</cp:revision>
  <cp:lastPrinted>2021-07-20T08:57:41Z</cp:lastPrinted>
  <dcterms:created xsi:type="dcterms:W3CDTF">2021-06-21T09:41:39Z</dcterms:created>
  <dcterms:modified xsi:type="dcterms:W3CDTF">2024-07-24T09:00:09Z</dcterms:modified>
</cp:coreProperties>
</file>