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フタ付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ステンレス・ポリプロピレン・</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樹脂</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φ70×90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190ml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職場や家庭内はもちろん、アウトドアなどでも便利に使えるフタ付きのステンレスマグカップです。名入れプリントも可能ですので、オリジナルグッズやノベルティアイテムとしてもおすすめです。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851</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979</cp:revision>
  <cp:lastPrinted>2021-07-20T08:57:41Z</cp:lastPrinted>
  <dcterms:created xsi:type="dcterms:W3CDTF">2021-06-21T09:41:39Z</dcterms:created>
  <dcterms:modified xsi:type="dcterms:W3CDTF">2024-07-24T09:00:10Z</dcterms:modified>
</cp:coreProperties>
</file>