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携帯用トイレ</a:t>
            </a:r>
            <a:r>
              <a:rPr lang="en-US" altLang="ja-JP" sz="2000" dirty="0">
                <a:solidFill>
                  <a:schemeClr val="bg1"/>
                </a:solidFill>
                <a:latin typeface="Meiryo UI" panose="020B0604030504040204" pitchFamily="34" charset="-128"/>
                <a:ea typeface="Meiryo UI" panose="020B0604030504040204" pitchFamily="34" charset="-128"/>
              </a:rPr>
              <a:t>1P</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ポリエチレン・高分子吸収樹脂</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尿処理袋</a:t>
            </a:r>
            <a:r>
              <a:rPr lang="en-US" altLang="ja-JP" sz="900" b="0" i="0" dirty="0">
                <a:solidFill>
                  <a:srgbClr val="333333"/>
                </a:solidFill>
                <a:effectLst/>
                <a:latin typeface="-apple-system"/>
              </a:rPr>
              <a:t>:200×155mm </a:t>
            </a:r>
            <a:r>
              <a:rPr lang="ja-JP" altLang="en-US" sz="900" b="0" i="0" dirty="0">
                <a:solidFill>
                  <a:srgbClr val="333333"/>
                </a:solidFill>
                <a:effectLst/>
                <a:latin typeface="-apple-system"/>
              </a:rPr>
              <a:t>持ち帰り袋</a:t>
            </a:r>
            <a:r>
              <a:rPr lang="en-US" altLang="ja-JP" sz="900" b="0" i="0" dirty="0">
                <a:solidFill>
                  <a:srgbClr val="333333"/>
                </a:solidFill>
                <a:effectLst/>
                <a:latin typeface="-apple-system"/>
              </a:rPr>
              <a:t>:179×377mm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500cc</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アウトドアや車の渋滞時などにとっても便利に活用できる携帯用トイレです。持ち帰り用の袋付きですので、使用後の廃棄も楽々です。アウトドアや車イベント等でも是非ご活用ください。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833</TotalTime>
  <Words>92</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914</cp:revision>
  <cp:lastPrinted>2021-07-20T08:57:41Z</cp:lastPrinted>
  <dcterms:created xsi:type="dcterms:W3CDTF">2021-06-21T09:41:39Z</dcterms:created>
  <dcterms:modified xsi:type="dcterms:W3CDTF">2024-07-24T09:00:13Z</dcterms:modified>
</cp:coreProperties>
</file>