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3" d="100"/>
          <a:sy n="83" d="100"/>
        </p:scale>
        <p:origin x="13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メタリックマイボトル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アルミ・ポリプロピレン・シリコン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φ65×190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450ml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軽量で耐久性にも優れたアルミ素材を使用している上に、便利なカラビナも付いたマイボトルです。からバリエーションは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色、ゴールドとシルバーから選択可能です。是非ご活用ください。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B83559-8DED-39C0-C5BD-C2186B709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74" y="1422052"/>
            <a:ext cx="3506888" cy="35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934</cp:revision>
  <cp:lastPrinted>2021-07-20T08:57:41Z</cp:lastPrinted>
  <dcterms:created xsi:type="dcterms:W3CDTF">2021-06-21T09:41:39Z</dcterms:created>
  <dcterms:modified xsi:type="dcterms:W3CDTF">2025-02-18T03:05:34Z</dcterms:modified>
</cp:coreProperties>
</file>