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フロートマイボトル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ポリプロピレン・ポリスチレン・シリコン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φ67×188</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280ml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好きな柄や写真がプリントされた台紙を入れられる上、倒れてもこぼれにくい仕様でとっても便利なマイボトルです。名入れプリントも可能なアイテムですのでノベルティグッズなどにも最適です。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945</cp:revision>
  <cp:lastPrinted>2021-07-20T08:57:41Z</cp:lastPrinted>
  <dcterms:created xsi:type="dcterms:W3CDTF">2021-06-21T09:41:39Z</dcterms:created>
  <dcterms:modified xsi:type="dcterms:W3CDTF">2024-07-24T09:00:23Z</dcterms:modified>
</cp:coreProperties>
</file>