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樹脂・</a:t>
            </a:r>
            <a:r>
              <a:rPr lang="en-US" altLang="ja-JP" sz="900" b="0" i="0" dirty="0">
                <a:solidFill>
                  <a:srgbClr val="333333"/>
                </a:solidFill>
                <a:effectLst/>
                <a:latin typeface="-apple-system"/>
              </a:rPr>
              <a:t>TPR</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119×56×9mm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テーブルの端に設置してバッグハンガーとして利用できるシンプルながらとっても便利なグッズです。名入れプリントが可能ですのでオリジナルグッズやノベルティアイテム用としてもおすすめです。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848</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955</cp:revision>
  <cp:lastPrinted>2021-07-20T08:57:41Z</cp:lastPrinted>
  <dcterms:created xsi:type="dcterms:W3CDTF">2021-06-21T09:41:39Z</dcterms:created>
  <dcterms:modified xsi:type="dcterms:W3CDTF">2024-07-24T09:00:26Z</dcterms:modified>
</cp:coreProperties>
</file>