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アクティブツール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93×25×15mm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アウトドアには必要不可欠な上、災害などの非常時にも便利な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8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つの使い方ができるツールです。防災イベント等での特典用やノベルティ用としてもおすすめです。是非ご活用ください。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74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1021</cp:revision>
  <cp:lastPrinted>2021-07-20T08:57:41Z</cp:lastPrinted>
  <dcterms:created xsi:type="dcterms:W3CDTF">2021-06-21T09:41:39Z</dcterms:created>
  <dcterms:modified xsi:type="dcterms:W3CDTF">2024-07-24T09:00:29Z</dcterms:modified>
</cp:coreProperties>
</file>