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アクリル毛糸のキッチンスポンジ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ポリウレタン・アクリル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75×130×25mm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水だけでもしっかり汚れを落とすことができる、便利なアクリル毛糸のキッチンスポンジです。イベント等でのちょっとした特典用や、粗品用としても喜ばれます。是非ご活用ください。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1020</cp:revision>
  <cp:lastPrinted>2021-07-20T08:57:41Z</cp:lastPrinted>
  <dcterms:created xsi:type="dcterms:W3CDTF">2021-06-21T09:41:39Z</dcterms:created>
  <dcterms:modified xsi:type="dcterms:W3CDTF">2024-07-24T09:00:30Z</dcterms:modified>
</cp:coreProperties>
</file>