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安眠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ネイビー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PVC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・ポリエステル・ポリウレタン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ポーチ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:172×120mm 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ネックピロー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:435×270mm 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アイマス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ク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:179×90mm 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耳栓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:φ10×25mm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化粧箱入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旅行の移動時や災害時などにとっても役立ち安眠できる、便利な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点セットです。専用ケースには名入れプリントも可能ですので、オリジナルアイテムやノベルティグッズとしてもおすすめです。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822</TotalTime>
  <Words>99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883</cp:revision>
  <cp:lastPrinted>2021-07-20T08:57:41Z</cp:lastPrinted>
  <dcterms:created xsi:type="dcterms:W3CDTF">2021-06-21T09:41:39Z</dcterms:created>
  <dcterms:modified xsi:type="dcterms:W3CDTF">2024-07-24T09:00:34Z</dcterms:modified>
</cp:coreProperties>
</file>