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コットン保冷温トート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&amp;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ランチボックス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色指定不可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コットン・アルミ蒸着フィルム・ポリプロピレン・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樹脂・ポ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リエチレン・合成ゴム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バッグ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:280×100×180mm 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ランチボックス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:185×60×95mm(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コン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パクトサイズ時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:185×60×60mm)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アルミ蒸着フィルムで保冷音効果の高い上、見た目はシンプルなコットントートと、二段ランチボックスのセットです。イベントやキャンペーンの特典用などにもおすすめです。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854</TotalTime>
  <Words>109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996</cp:revision>
  <cp:lastPrinted>2021-07-20T08:57:41Z</cp:lastPrinted>
  <dcterms:created xsi:type="dcterms:W3CDTF">2021-06-21T09:41:39Z</dcterms:created>
  <dcterms:modified xsi:type="dcterms:W3CDTF">2024-07-24T09:00:36Z</dcterms:modified>
</cp:coreProperties>
</file>