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コットン保冷温トート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コットン・アルミ蒸着フィルム</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280×100×180mm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ナチュラルなコットン素材がとってもオシャレな上、アルミ蒸着フィルムで保冷温効果も高いトートバッグです。名入れプリントが可能ですのでオリジナルグッズ用などにもおすすめです。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854</TotalTime>
  <Words>73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997</cp:revision>
  <cp:lastPrinted>2021-07-20T08:57:41Z</cp:lastPrinted>
  <dcterms:created xsi:type="dcterms:W3CDTF">2021-06-21T09:41:39Z</dcterms:created>
  <dcterms:modified xsi:type="dcterms:W3CDTF">2024-07-24T09:00:38Z</dcterms:modified>
</cp:coreProperties>
</file>