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コレット カラートート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190×115×310mm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軽量でも耐久性の高い不織布素材の、スタンダードだからこそ使い勝手の良いカラートートです。カラーバリエーションは全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色から選択可能。オリジナル名入れも格安で承ります。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994</cp:revision>
  <cp:lastPrinted>2021-07-20T08:57:41Z</cp:lastPrinted>
  <dcterms:created xsi:type="dcterms:W3CDTF">2021-06-21T09:41:39Z</dcterms:created>
  <dcterms:modified xsi:type="dcterms:W3CDTF">2024-07-24T09:00:40Z</dcterms:modified>
</cp:coreProperties>
</file>