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静音アルミブランケット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アルミニウム・低密度ポリエチレン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1300×0.03×2100mm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使用するときのカサカサとした音が出にくいため、とっても便利なアルミブランケットです。災害時などには非常に役立ちますので備えておくと安心です。是非ご活用ください。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901</cp:revision>
  <cp:lastPrinted>2021-07-20T08:57:41Z</cp:lastPrinted>
  <dcterms:created xsi:type="dcterms:W3CDTF">2021-06-21T09:41:39Z</dcterms:created>
  <dcterms:modified xsi:type="dcterms:W3CDTF">2024-07-24T09:00:41Z</dcterms:modified>
</cp:coreProperties>
</file>