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防災てぬぐい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綿</a:t>
            </a:r>
            <a:r>
              <a:rPr lang="en-US" altLang="ja-JP" sz="900" b="0" i="0" dirty="0">
                <a:solidFill>
                  <a:srgbClr val="333333"/>
                </a:solidFill>
                <a:effectLst/>
                <a:latin typeface="-apple-system"/>
              </a:rPr>
              <a:t>100%</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1000×350mm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防災の手引きが可愛らしいイラスト入りで書かれた意外に役立つ手ぬぐいです。名入れプリントも可能ですので、オリジナルグッズ用やノベルティアイテム用にもおすすめ。是非ご活用ください。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823</TotalTime>
  <Words>69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887</cp:revision>
  <cp:lastPrinted>2021-07-20T08:57:41Z</cp:lastPrinted>
  <dcterms:created xsi:type="dcterms:W3CDTF">2021-06-21T09:41:39Z</dcterms:created>
  <dcterms:modified xsi:type="dcterms:W3CDTF">2024-07-24T09:00:43Z</dcterms:modified>
</cp:coreProperties>
</file>