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非常持出袋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アルミコーティング</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300×340mm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手提げとしてもナップサックとしても使用できるため、いざというときにすっと持ち出せる非常持出袋です。防災イベントなどでのちょっとした特典用やノベルティ用としてはおすすめです。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890</cp:revision>
  <cp:lastPrinted>2021-07-20T08:57:41Z</cp:lastPrinted>
  <dcterms:created xsi:type="dcterms:W3CDTF">2021-06-21T09:41:39Z</dcterms:created>
  <dcterms:modified xsi:type="dcterms:W3CDTF">2024-07-24T09:00:44Z</dcterms:modified>
</cp:coreProperties>
</file>