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金色・銀色の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タッチペン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樹脂・シリコン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φ12×145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スマホスタンドやタッチペン、ディスプレイクリーナーとしても活用できる非常に便利なボールペンです。ゴールドとシルバーの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タイプからお選びいただける上、名入れプリントも可能です。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918</cp:revision>
  <cp:lastPrinted>2021-07-20T08:57:41Z</cp:lastPrinted>
  <dcterms:created xsi:type="dcterms:W3CDTF">2021-06-21T09:41:39Z</dcterms:created>
  <dcterms:modified xsi:type="dcterms:W3CDTF">2024-07-24T09:00:46Z</dcterms:modified>
</cp:coreProperties>
</file>