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アイスクリームスプーン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アルミニウム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17×100mm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熱伝導率の高いアルミニウム素材を使っているため、アイスが溶けやすくて食べやすい、見た目もシンプルでオシャレなアイスクリームスプーンです。オリジナル名入れも格安で承ります。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1024</cp:revision>
  <cp:lastPrinted>2021-07-20T08:57:41Z</cp:lastPrinted>
  <dcterms:created xsi:type="dcterms:W3CDTF">2021-06-21T09:41:39Z</dcterms:created>
  <dcterms:modified xsi:type="dcterms:W3CDTF">2024-07-24T09:00:48Z</dcterms:modified>
</cp:coreProperties>
</file>