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コレット 保冷温ランチバッグ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不織布・アルミ蒸着フィルム</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230×115×190mm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アルミ蒸着フィルムで保冷温効果も高く見た目もとっても可愛いシンプルなランチバッグです。カラーバリエーションは全</a:t>
            </a:r>
            <a:r>
              <a:rPr lang="en-US" altLang="ja-JP" sz="1600" b="0" i="0" dirty="0">
                <a:solidFill>
                  <a:srgbClr val="333333"/>
                </a:solidFill>
                <a:effectLst/>
                <a:latin typeface="-apple-system"/>
              </a:rPr>
              <a:t>13</a:t>
            </a:r>
            <a:r>
              <a:rPr lang="ja-JP" altLang="en-US" sz="1600" b="0" i="0" dirty="0">
                <a:solidFill>
                  <a:srgbClr val="333333"/>
                </a:solidFill>
                <a:effectLst/>
                <a:latin typeface="-apple-system"/>
              </a:rPr>
              <a:t>色。名入れも可能ですのでそれに合わせてお選びください。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822</TotalTime>
  <Words>74</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882</cp:revision>
  <cp:lastPrinted>2021-07-20T08:57:41Z</cp:lastPrinted>
  <dcterms:created xsi:type="dcterms:W3CDTF">2021-06-21T09:41:39Z</dcterms:created>
  <dcterms:modified xsi:type="dcterms:W3CDTF">2024-07-24T09:00:49Z</dcterms:modified>
</cp:coreProperties>
</file>