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コレット 保冷温ボトルホルダー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不織布・アルミ蒸着フィルム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φ80×185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内側のアルミ蒸着フィルムで、保冷温効果の高いシンプルなボトルホルダーです。全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色のカラーバリエーションから自由に選択できる上、名入れプリントも可能。是非ご活用ください。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992</cp:revision>
  <cp:lastPrinted>2021-07-20T08:57:41Z</cp:lastPrinted>
  <dcterms:created xsi:type="dcterms:W3CDTF">2021-06-21T09:41:39Z</dcterms:created>
  <dcterms:modified xsi:type="dcterms:W3CDTF">2024-07-24T09:00:50Z</dcterms:modified>
</cp:coreProperties>
</file>