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ハンディルーペ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・アクリル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55×55×10mm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コンパクトなためどこにでも持ち歩ける上に、シンプルなデザインもオシャレなハンディルーペです。名入れプリントが可能なアイテムですので、ノベルティ用やオリジナルグッズ用に最適。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953</cp:revision>
  <cp:lastPrinted>2021-07-20T08:57:41Z</cp:lastPrinted>
  <dcterms:created xsi:type="dcterms:W3CDTF">2021-06-21T09:41:39Z</dcterms:created>
  <dcterms:modified xsi:type="dcterms:W3CDTF">2024-07-24T09:00:52Z</dcterms:modified>
</cp:coreProperties>
</file>