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ふわふわおそうじてぶくろ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180×130×23mm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手袋のように手に嵌めて便利にお掃除できるふわふわ素材の雑巾的アイテムです。イベントやキャンペーンのちょっとした特典用や粗品用としても喜ばれますので是非ご活用ください。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943</cp:revision>
  <cp:lastPrinted>2021-07-20T08:57:41Z</cp:lastPrinted>
  <dcterms:created xsi:type="dcterms:W3CDTF">2021-06-21T09:41:39Z</dcterms:created>
  <dcterms:modified xsi:type="dcterms:W3CDTF">2024-07-24T09:00:53Z</dcterms:modified>
</cp:coreProperties>
</file>