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そのまま洗えるメッシュトート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390×345×10mm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下着などを中に入れたまま、洗濯機で洗ってしまえるため洗濯ネットの代わりとしても活用できて便利なメッシュトートです。ちょっとした特典用やノベルティグッズとしてもおすすめです。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974</cp:revision>
  <cp:lastPrinted>2021-07-20T08:57:41Z</cp:lastPrinted>
  <dcterms:created xsi:type="dcterms:W3CDTF">2021-06-21T09:41:39Z</dcterms:created>
  <dcterms:modified xsi:type="dcterms:W3CDTF">2024-07-24T09:00:59Z</dcterms:modified>
</cp:coreProperties>
</file>