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お台所とお洗濯の洗剤ブラシ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・ナイロン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l-GR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φ80×90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袋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穴あきヘッダー付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中に洗剤を入れることができるため、キッチンでの食器洗いはもちろん、襟袖の皮脂汚れ落としや、お風呂場のタイル掃除などにも幅広く使えるブラシです。是非ご活用ください。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860</TotalTime>
  <Words>84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1022</cp:revision>
  <cp:lastPrinted>2021-07-20T08:57:41Z</cp:lastPrinted>
  <dcterms:created xsi:type="dcterms:W3CDTF">2021-06-21T09:41:39Z</dcterms:created>
  <dcterms:modified xsi:type="dcterms:W3CDTF">2024-07-24T09:01:00Z</dcterms:modified>
</cp:coreProperties>
</file>