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かんたん発光スティック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PE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・ガラス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l-GR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φ18×150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アルミ袋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コンサートやライブ等をはじめ、非常用としてもとっても便利な、シンプルな発光スティックです。イベント・キャンペーン等でのちょっとした特典用などとしてもおすすめです。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859</TotalTime>
  <Words>72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1008</cp:revision>
  <cp:lastPrinted>2021-07-20T08:57:41Z</cp:lastPrinted>
  <dcterms:created xsi:type="dcterms:W3CDTF">2021-06-21T09:41:39Z</dcterms:created>
  <dcterms:modified xsi:type="dcterms:W3CDTF">2024-07-24T09:01:01Z</dcterms:modified>
</cp:coreProperties>
</file>