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折りたたみウォーターバッグ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PA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PET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320×355×130mm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給水口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:</a:t>
            </a:r>
            <a:r>
              <a:rPr lang="el-GR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φ45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満水時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6.5L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水の役割や水の確保方法などの手引きがプリントされた、アウトドアなどにも必要不可欠な上、災害時などにも非常に役立つウォーターバッグです。防災イベントなどの特典用などにもおすすめ。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</TotalTime>
  <Words>94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900</cp:revision>
  <cp:lastPrinted>2021-07-20T08:57:41Z</cp:lastPrinted>
  <dcterms:created xsi:type="dcterms:W3CDTF">2021-06-21T09:41:39Z</dcterms:created>
  <dcterms:modified xsi:type="dcterms:W3CDTF">2024-07-24T09:01:02Z</dcterms:modified>
</cp:coreProperties>
</file>