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8" d="100"/>
          <a:sy n="108" d="100"/>
        </p:scale>
        <p:origin x="2388" y="-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再生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PET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マチ広エコバッグ</a:t>
            </a:r>
            <a:endParaRPr lang="en-US" altLang="ja-JP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リサイクル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PET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ポリエステル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：使用時：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300×180×260mm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・折畳み時：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100×85×23mm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   装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ポリ袋入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商品写真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底マチが広く、お弁当などのお買い物に最適な小さく折り畳めるエコバッグ。再生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PET</a:t>
            </a: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素材を使っているので、サステナブルで地球環境にやさしい商品です。環境事業関連のノベルティに最適！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86" name="Picture 62">
            <a:extLst>
              <a:ext uri="{FF2B5EF4-FFF2-40B4-BE49-F238E27FC236}">
                <a16:creationId xmlns:a16="http://schemas.microsoft.com/office/drawing/2014/main" id="{D838B315-0ACB-D3F3-F76A-AFCBD6A3C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26" y="1323164"/>
            <a:ext cx="3728544" cy="3728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775</TotalTime>
  <Words>82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272</cp:revision>
  <cp:lastPrinted>2021-07-20T08:57:41Z</cp:lastPrinted>
  <dcterms:created xsi:type="dcterms:W3CDTF">2021-06-21T09:41:39Z</dcterms:created>
  <dcterms:modified xsi:type="dcterms:W3CDTF">2024-07-24T09:01:05Z</dcterms:modified>
</cp:coreProperties>
</file>