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保冷温ドリンクケース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φ80×180mm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・折畳み時：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130×60×36mm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再生</a:t>
            </a:r>
            <a:r>
              <a:rPr lang="en-US" altLang="ja-JP" sz="1600" dirty="0"/>
              <a:t>PET</a:t>
            </a:r>
            <a:r>
              <a:rPr lang="ja-JP" altLang="en-US" sz="1600" dirty="0"/>
              <a:t>素材を使った、保冷温ドリンクケース。ホットコーヒーにはドリンクホルダー、デスク上ではコースターとしても活用できます。ゴムバンドでコンパクトに畳めて、持ち運びに便利です。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38DFBD76-CE86-544F-290C-DAB12A106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01" y="1307592"/>
            <a:ext cx="3726398" cy="37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2024-07-24T09:01:06Z</dcterms:modified>
</cp:coreProperties>
</file>