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エニハブ ポケッタブルバッグ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295×105×290mm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・折畳み時：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110×100×10mm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性別を問わないカラー展開のエニハブ・ポケッタブルバッグ。小さく折り畳んでポケットに忍ばせることができるので、日常の様々な場面で活用できます。名入れをすればベルティに最適です。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58C7973A-2999-007E-CE06-F94AE99FB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19" y="1392284"/>
            <a:ext cx="3579764" cy="35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2024-07-24T09:01:07Z</dcterms:modified>
</cp:coreProperties>
</file>