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レディースエマージェンシー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サイズ：収納ポーチ：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180×35×130mm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備考：収納ポーチ・カイロ・エマージェンシーホイッスル・爪切り・爪やすり・毛抜き・はさみ・マスク・ヘアゴム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・除菌ジェル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非常時や災害時にあると便利なレディースエマージェンシー</a:t>
            </a:r>
            <a:r>
              <a:rPr lang="en-US" altLang="ja-JP" sz="1600" dirty="0"/>
              <a:t>11</a:t>
            </a:r>
            <a:r>
              <a:rPr lang="ja-JP" altLang="en-US" sz="1600" dirty="0"/>
              <a:t>点セット。長い爪や、ネイル割れの応急処置も可能。防災関連や女性を対象としたイベント・キャンペーンのノベルティに最適です。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8C8AC81E-F51A-4BC9-7B26-956641119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33" y="1354164"/>
            <a:ext cx="3717285" cy="37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</TotalTime>
  <Words>97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2024-07-24T09:01:08Z</dcterms:modified>
</cp:coreProperties>
</file>