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シニアエマージェンシーセット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サイズ：収納ポーチ：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200×40×120mm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備考：収納ポーチ・エマージェンシーホイッスル・マスク・アルミブランケット・のびるリフレクターパスケース・カイロ・ハンディルーぺ・防災の心得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シニアエマージェンシー</a:t>
            </a:r>
            <a:r>
              <a:rPr lang="en-US" altLang="ja-JP" sz="1600" dirty="0"/>
              <a:t>8</a:t>
            </a:r>
            <a:r>
              <a:rPr lang="ja-JP" altLang="en-US" sz="1600" dirty="0"/>
              <a:t>点セットは災害時のシニア世代の心強い味方。マスク・アルミブランケットから、リフレクターパスケース・ハンディルーペまで、生活に役立つアイテムが充実しています。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01206186-4907-810E-012F-0EC15079B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5" y="1358847"/>
            <a:ext cx="3660060" cy="36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81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2024-07-24T09:01:09Z</dcterms:modified>
</cp:coreProperties>
</file>