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ジャンボ射的大会用防災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日用品景品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備考：防災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日用品アソート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200</a:t>
            </a:r>
            <a:r>
              <a:rPr lang="ja-JP" altLang="en-US" sz="1600" dirty="0"/>
              <a:t>個の景品（防災グッズ＆日用アイテム）が当たる上、ゲーム性も楽しめるジャンボ射的大会セット。場所さえ確保できれば納品後すぐに使用でき、イベントでも盛り上がること間違いなし！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7EDAC3E-FD95-D983-49B3-6D506166D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64" y="144716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2024-07-24T09:01:11Z</dcterms:modified>
</cp:coreProperties>
</file>