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ペットボトル携帯用ホルダー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樹脂</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45×150×11mm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ベルトループなどに引っ掛けてペットボトルを持ち歩ける非常に便利なホルダーです。名入れプリントも可能なため、オリジナルグッズやノベルティアイテム用にもおすすめです。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63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941</cp:revision>
  <cp:lastPrinted>2021-07-20T08:57:41Z</cp:lastPrinted>
  <dcterms:created xsi:type="dcterms:W3CDTF">2021-06-21T09:41:39Z</dcterms:created>
  <dcterms:modified xsi:type="dcterms:W3CDTF">2024-07-24T09:01:18Z</dcterms:modified>
</cp:coreProperties>
</file>