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エチケットポケット付きティッシュケース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105×168mm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ごみ袋とティッシュケースが一体となったアイテムです。アウトドアシーンをはじめ、外出先では特に役立ちますしサイズもコンパクト！イベントで配布するばらまき用グッズとしてもおすすめです。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3CF4995-A9FA-D553-AB0E-6A1BEB6D3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08" y="1374995"/>
            <a:ext cx="3598678" cy="3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64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2024-07-24T09:01:25Z</dcterms:modified>
</cp:coreProperties>
</file>