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キャニスタージッパーバッグ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160×115×45mm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S3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キャニスターのプリントがとっても可愛らしい上、小物入れとしても便利に活用できるジッパーバッグの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枚セット。名入れプリントも可能なアイテムですので、ノベルティ用などにもおすすめ。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1003</cp:revision>
  <cp:lastPrinted>2021-07-20T08:57:41Z</cp:lastPrinted>
  <dcterms:created xsi:type="dcterms:W3CDTF">2021-06-21T09:41:39Z</dcterms:created>
  <dcterms:modified xsi:type="dcterms:W3CDTF">2024-07-24T09:01:27Z</dcterms:modified>
</cp:coreProperties>
</file>