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リフレクタータグ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36×247mm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反射素材で作られているため、バッグなどに取り付けておけば夜道などでも安心安全な上、中には住所や氏名などを書く紙を入れることもできるフレクタータグです。是非ご活用ください。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</TotalTime>
  <Words>73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927</cp:revision>
  <cp:lastPrinted>2021-07-20T08:57:41Z</cp:lastPrinted>
  <dcterms:created xsi:type="dcterms:W3CDTF">2021-06-21T09:41:39Z</dcterms:created>
  <dcterms:modified xsi:type="dcterms:W3CDTF">2024-07-24T09:01:31Z</dcterms:modified>
</cp:coreProperties>
</file>