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スタンド水切りパック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(10P)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ポリエチレン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245×190×125mm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自立させられるためとっても便利な上、デザインも可愛い使い捨て用の水切りパック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枚入りです。イベント等でのちょっとした特典用や景品用などにも最適です。是非ご活用ください。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82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980</cp:revision>
  <cp:lastPrinted>2021-07-20T08:57:41Z</cp:lastPrinted>
  <dcterms:created xsi:type="dcterms:W3CDTF">2021-06-21T09:41:39Z</dcterms:created>
  <dcterms:modified xsi:type="dcterms:W3CDTF">2024-07-24T09:01:36Z</dcterms:modified>
</cp:coreProperties>
</file>