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タッチ手袋</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色指定不可</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ポリエステル・アクリル</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全長</a:t>
            </a:r>
            <a:r>
              <a:rPr lang="en-US" altLang="ja-JP" sz="900" b="0" i="0" dirty="0">
                <a:solidFill>
                  <a:srgbClr val="333333"/>
                </a:solidFill>
                <a:effectLst/>
                <a:latin typeface="-apple-system"/>
              </a:rPr>
              <a:t>200mm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手に嵌めたままでもスマホやタブレットのタッチ操作ができるため、防寒用としてはもちろん、感染予防用としてもある程度の効果を発揮してくれるシンプルな手袋です。是非ご活用ください。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851</TotalTime>
  <Words>86</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963</cp:revision>
  <cp:lastPrinted>2021-07-20T08:57:41Z</cp:lastPrinted>
  <dcterms:created xsi:type="dcterms:W3CDTF">2021-06-21T09:41:39Z</dcterms:created>
  <dcterms:modified xsi:type="dcterms:W3CDTF">2024-07-24T09:01:37Z</dcterms:modified>
</cp:coreProperties>
</file>