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926" autoAdjust="0"/>
  </p:normalViewPr>
  <p:slideViewPr>
    <p:cSldViewPr snapToGrid="0" snapToObjects="1">
      <p:cViewPr varScale="1">
        <p:scale>
          <a:sx n="78" d="100"/>
          <a:sy n="78" d="100"/>
        </p:scale>
        <p:origin x="612"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2024/7/24</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3</a:t>
            </a:r>
            <a:r>
              <a:rPr lang="ja-JP" altLang="en-US" sz="2000" dirty="0">
                <a:solidFill>
                  <a:schemeClr val="bg1"/>
                </a:solidFill>
                <a:latin typeface="Meiryo UI" panose="020B0604030504040204" pitchFamily="34" charset="-128"/>
                <a:ea typeface="Meiryo UI" panose="020B0604030504040204" pitchFamily="34" charset="-128"/>
              </a:rPr>
              <a:t>匹のブタさんメラミンスポンジ</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ポリウレタン・メラミン</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65×40×35mm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ポリ袋入</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本体</a:t>
            </a:r>
            <a:r>
              <a:rPr lang="en-US" altLang="ja-JP" sz="900" b="0" i="0" dirty="0">
                <a:solidFill>
                  <a:srgbClr val="333333"/>
                </a:solidFill>
                <a:effectLst/>
                <a:latin typeface="-apple-system"/>
              </a:rPr>
              <a:t>×3</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ブタさんデザインの見た目がとっても可愛らしい上に、汚れもしっかり落とせるキッチン用のメラミンスポンジです。イベント等でのちょっとした特典用や景品用としてもおすすめです。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869</TotalTime>
  <Words>80</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-apple-system</vt: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1033</cp:revision>
  <cp:lastPrinted>2021-07-20T08:57:41Z</cp:lastPrinted>
  <dcterms:created xsi:type="dcterms:W3CDTF">2021-06-21T09:41:39Z</dcterms:created>
  <dcterms:modified xsi:type="dcterms:W3CDTF">2024-07-24T09:01:40Z</dcterms:modified>
</cp:coreProperties>
</file>