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マグネットフードクリップ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1P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色指定不可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ポリプロピレン・磁石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110×15×20mm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スナック菓子袋の口を留められる上、マグネットで冷蔵庫などの壁に貼り付けることができる、非常に便利なクリップです。料理系イベントやキャンペーンの特典用などとしてもおすすめです。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845</TotalTime>
  <Words>84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937</cp:revision>
  <cp:lastPrinted>2021-07-20T08:57:41Z</cp:lastPrinted>
  <dcterms:created xsi:type="dcterms:W3CDTF">2021-06-21T09:41:39Z</dcterms:created>
  <dcterms:modified xsi:type="dcterms:W3CDTF">2024-07-24T09:01:42Z</dcterms:modified>
</cp:coreProperties>
</file>