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カラフルミニフードクリップ</a:t>
            </a:r>
            <a:r>
              <a:rPr lang="en-US" altLang="ja-JP" sz="2000" dirty="0">
                <a:solidFill>
                  <a:schemeClr val="bg1"/>
                </a:solidFill>
                <a:latin typeface="Meiryo UI" panose="020B0604030504040204" pitchFamily="34" charset="-128"/>
                <a:ea typeface="Meiryo UI" panose="020B0604030504040204" pitchFamily="34" charset="-128"/>
              </a:rPr>
              <a:t>(3P)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70×13×7mm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お菓子の袋などを閉じておくのにとっても便利な上、カラフルな見た目も可愛らしいミニフードクリップです。イベント等で配布するちょっとした特典用やノベルティ用としてもおすすめです。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1010</cp:revision>
  <cp:lastPrinted>2021-07-20T08:57:41Z</cp:lastPrinted>
  <dcterms:created xsi:type="dcterms:W3CDTF">2021-06-21T09:41:39Z</dcterms:created>
  <dcterms:modified xsi:type="dcterms:W3CDTF">2024-07-24T09:01:45Z</dcterms:modified>
</cp:coreProperties>
</file>