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ショルダー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ウエストバッグ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310×230×120mm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シーンに合わせて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通りの持ち方が出来る上にフレクター付きで夜道も安心安全な便利なバッグです。名入れプリントが可能ですので、オリジナルグッズ用などにもおすすめです。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1036</cp:revision>
  <cp:lastPrinted>2021-07-20T08:57:41Z</cp:lastPrinted>
  <dcterms:created xsi:type="dcterms:W3CDTF">2021-06-21T09:41:39Z</dcterms:created>
  <dcterms:modified xsi:type="dcterms:W3CDTF">2024-07-24T09:01:57Z</dcterms:modified>
</cp:coreProperties>
</file>