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プロテクションケース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ポリウレタン・ポリエステル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117×78×33mm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モバイルグッズを持ち歩きたい場合などにとっても役立つ丈夫なケースです。名入れプリントが可能ですので、オリジナルグッズやノベルティアイテム用としても人気があります。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846</TotalTime>
  <Words>64</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944</cp:revision>
  <cp:lastPrinted>2021-07-20T08:57:41Z</cp:lastPrinted>
  <dcterms:created xsi:type="dcterms:W3CDTF">2021-06-21T09:41:39Z</dcterms:created>
  <dcterms:modified xsi:type="dcterms:W3CDTF">2024-07-24T09:02:02Z</dcterms:modified>
</cp:coreProperties>
</file>