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マルチファスナーポーチ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EVA</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PVC</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120×185×18mm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カードフォルダーや銀行通帳、パスポート入れなどにぴったりでマルチに使えるファスナーポーチです。名入れプリントも可能ですのでオリジナルグッズ用などにもおすすめです。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845</TotalTime>
  <Words>65</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934</cp:revision>
  <cp:lastPrinted>2021-07-20T08:57:41Z</cp:lastPrinted>
  <dcterms:created xsi:type="dcterms:W3CDTF">2021-06-21T09:41:39Z</dcterms:created>
  <dcterms:modified xsi:type="dcterms:W3CDTF">2024-07-24T09:02:11Z</dcterms:modified>
</cp:coreProperties>
</file>